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27F67-230D-9A85-4AD4-9278737BB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9A090B-C13D-0D0E-65E1-D02367070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13BFD-B4F8-15D8-1938-C5249B3B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60D92-C148-6EE2-8E75-B5E22D25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CC620-2B72-DA14-31AB-E386B74C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5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29E3D-DCD2-A4CA-5A7B-D8E62F3B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54613-C4B0-5A55-AC76-C1CC967A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9D1A6-4EFC-5C3C-53E3-6CAEFF50E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B2F36-4B35-59BE-9544-18CD6A3C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9F2BD-6D8B-FB39-7D9D-963451F0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5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381B3-BDA9-0F24-4820-EDAB743DF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B355E-18A7-99BD-78F7-CDCAC7428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C8693-B2BB-176A-A918-2C94784BE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FF81A-A2CA-073A-DA64-544E1B59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5DB3B-7C31-1118-2C90-C295C9348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CB40-4554-646F-9C6D-0871C8A0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1B130-8649-1336-E049-C7490DA72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D2ECA-82DF-E19D-FA75-84599D6A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CDC41-7689-E14B-36A5-A2B53902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1D9CD-1E63-7914-5F97-F1F1A14D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2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BD3F9-DDD4-CEC9-4C76-A0930C6E3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B10ED-3F58-31C5-8334-4A92BAEA9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9D39B-6EC0-422E-BF74-680720D0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94BD4-98EA-5770-DEBE-501C179C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7CFFB-C20D-246B-7F4A-BD238AD2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A518C-F606-86C6-7D26-40149630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38F82-3A42-04F2-4F1A-42537AC6C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A0DCA-2240-C7C8-B083-0344F66BB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C11BC-3C67-F0B6-77BA-DEED82AC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84519-31BF-8EB9-47CC-0B6835C7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8A148-65AF-AD7C-A719-D341DE34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0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1A2F-9E7D-FF88-D0F9-18ED4B9E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8AF6C-A55D-D7E3-5C66-D0603965F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1BABC-F8DD-5CA0-C9A0-6677841A3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281B5-2F67-D15D-1A3F-3E871BA99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7973B-E23A-D6DA-8F0D-29B58601B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6F105-3FD0-D0A2-3119-33F934346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EE987-7CBB-5B69-956D-B8EF3256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6A4740-C6A6-5AE4-8198-B0D4460D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2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E6D70-3360-6286-ED5C-F0C735EC3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A5ECD-EAC4-35D8-6105-C731EF5DA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BB063-1E0A-7397-E3AD-CA49903E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CBAE3-FD44-DA7C-D7F3-F13EF956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0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DA014D-1EB3-3D62-E4AD-FF5D5965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86E714-D1A8-9845-7787-92414399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C8E30-1F13-AF91-9BB0-487BEC19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6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CA2D-ABD9-90D3-16AD-52118129B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92C8C-5C4B-F4CB-44EF-1F8170A57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1B422-D49D-0363-5B05-2AD236CAC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45F45-66FF-9149-A88C-EF1E555A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08531-D94D-3371-D51A-28AED993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B398-3D36-B6DB-6EA8-58F63853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3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F640D-8E7B-FA43-27C8-7BFB7E3B3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EB3BB-7A11-8908-53CF-B23EA8B4C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EA02D-B124-505C-E7CD-57671F5E4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25474-0088-C13C-1D64-894532BC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B1820-105B-1777-CCF0-C30C11F3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1F51E-8B58-650A-CFD9-BB329755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2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B2012-C030-04D2-48BD-F24C74C7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89DE-8A96-50E6-0981-800291A24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3EE33-E541-203A-65C2-77DC22BC3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01D5-AF3D-47B4-8C4D-E2DD5F2E0CD8}" type="datetimeFigureOut">
              <a:rPr lang="en-US" smtClean="0"/>
              <a:t>6/22/2024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CB8A3-992F-D123-80F8-533CFBBE8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CE1DD-D3DC-1D49-3AC2-F6B1000FF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33FBD-CF7B-4FB3-A630-2B91DD9D2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2E6F46-D130-EEE6-15FC-F0714EF5F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483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2B7E0D5B-7ED8-227A-2794-A3746C6D83F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653553" y="13537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627FA52-C847-49B9-A149-A5B4FB5C2FB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08612" y="290363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9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92E6F46-D130-EEE6-15FC-F0714EF5F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483"/>
            <a:ext cx="12192000" cy="129941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A5C97E0-A9B7-48C9-4C70-B8775B06165F}"/>
              </a:ext>
            </a:extLst>
          </p:cNvPr>
          <p:cNvSpPr txBox="1">
            <a:spLocks/>
          </p:cNvSpPr>
          <p:nvPr/>
        </p:nvSpPr>
        <p:spPr>
          <a:xfrm>
            <a:off x="3141399" y="1972469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294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2024-06-22T11:35:49Z</dcterms:created>
  <dcterms:modified xsi:type="dcterms:W3CDTF">2024-06-22T11:36:24Z</dcterms:modified>
</cp:coreProperties>
</file>